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EDCDA-FB48-4D5C-8EA6-30DAB4E12C95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E613-299A-4D3F-8DF7-92259E037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EDCDA-FB48-4D5C-8EA6-30DAB4E12C95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E613-299A-4D3F-8DF7-92259E037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067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EDCDA-FB48-4D5C-8EA6-30DAB4E12C95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E613-299A-4D3F-8DF7-92259E037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66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EDCDA-FB48-4D5C-8EA6-30DAB4E12C95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E613-299A-4D3F-8DF7-92259E037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094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EDCDA-FB48-4D5C-8EA6-30DAB4E12C95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E613-299A-4D3F-8DF7-92259E037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932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EDCDA-FB48-4D5C-8EA6-30DAB4E12C95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E613-299A-4D3F-8DF7-92259E037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03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EDCDA-FB48-4D5C-8EA6-30DAB4E12C95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E613-299A-4D3F-8DF7-92259E037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7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EDCDA-FB48-4D5C-8EA6-30DAB4E12C95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E613-299A-4D3F-8DF7-92259E037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598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EDCDA-FB48-4D5C-8EA6-30DAB4E12C95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E613-299A-4D3F-8DF7-92259E037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402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EDCDA-FB48-4D5C-8EA6-30DAB4E12C95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E613-299A-4D3F-8DF7-92259E037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60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EDCDA-FB48-4D5C-8EA6-30DAB4E12C95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E613-299A-4D3F-8DF7-92259E037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925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EDCDA-FB48-4D5C-8EA6-30DAB4E12C95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BE613-299A-4D3F-8DF7-92259E037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24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762000"/>
            <a:ext cx="6400800" cy="52578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Title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Response-is it you/why or why not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Careers- 2-why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Colleges-2- Why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Live 2- Why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Closing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672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SVSU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507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16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SVSU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Trinity</dc:creator>
  <cp:lastModifiedBy>Trinity</cp:lastModifiedBy>
  <cp:revision>2</cp:revision>
  <dcterms:created xsi:type="dcterms:W3CDTF">2016-04-12T14:25:42Z</dcterms:created>
  <dcterms:modified xsi:type="dcterms:W3CDTF">2016-04-12T14:44:23Z</dcterms:modified>
</cp:coreProperties>
</file>